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758AB-7E14-44EC-9FCE-627BB317C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E823A8B-4C61-4C15-9DF9-D77E19B5F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C84348-FD79-4D94-B8EB-A7E808BB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822-134F-40A3-B222-21575F48F0E0}" type="datetimeFigureOut">
              <a:rPr lang="de-DE" smtClean="0"/>
              <a:t>13.04.2019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6EC755-CBE0-45B2-A464-F2C1B16D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0C80F6-09FF-482F-8E3B-EAB249F3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6963-DA24-4CB7-8F72-9D3BC4BCC8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77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99F71-F104-4D5A-AC9E-D6B3EC19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BE2820-6061-4A3C-BDF1-62C4F7719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27D48A-926A-4BE0-BC8E-A724F8DE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822-134F-40A3-B222-21575F48F0E0}" type="datetimeFigureOut">
              <a:rPr lang="de-DE" smtClean="0"/>
              <a:t>13.04.2019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565371-22E1-4115-96D9-78BA82517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1E8D7F-4A90-4A00-87D4-3B98118E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6963-DA24-4CB7-8F72-9D3BC4BCC8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71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F2DCAB0-CF7B-4BBA-8898-BE05A34E3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CB4824-61C8-4AFA-9881-053612AA0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09757B-5969-47D5-865E-8B960514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822-134F-40A3-B222-21575F48F0E0}" type="datetimeFigureOut">
              <a:rPr lang="de-DE" smtClean="0"/>
              <a:t>13.04.2019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1F8228-43D7-4467-A8A3-D4E677D4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A9BC6E-825F-425C-8092-5B5A7F11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6963-DA24-4CB7-8F72-9D3BC4BCC8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13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A6725-5BCE-4CA8-AD3E-A1AC09E9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F95B81-01E1-41D4-9412-CDD305FE6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CB69CC-925F-4F54-B6D3-5E586A69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822-134F-40A3-B222-21575F48F0E0}" type="datetimeFigureOut">
              <a:rPr lang="de-DE" smtClean="0"/>
              <a:t>13.04.2019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282D0D-8357-4C72-9E8B-32619F96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5FF28D-33AF-4A69-8610-62E111C0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6963-DA24-4CB7-8F72-9D3BC4BCC8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47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DDB4D-F59F-4255-AEE1-9072A4DD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949AA9-AD69-4B4B-A7AD-916909E5B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6F8DC8-7D6A-48FE-8EAF-8665B8C1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822-134F-40A3-B222-21575F48F0E0}" type="datetimeFigureOut">
              <a:rPr lang="de-DE" smtClean="0"/>
              <a:t>13.04.2019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9D269F-BEA3-4DAC-B043-DA20CE21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051BD0-2C32-418E-9002-B6CBF3575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6963-DA24-4CB7-8F72-9D3BC4BCC8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43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A5139-C272-4A77-AC42-066F1706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D64350-BB9C-4BA5-A9F0-0D6BFEEA7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48230A-5002-4B79-817B-7329EE541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0DA99F-F65A-4B34-951C-5F9CB764E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822-134F-40A3-B222-21575F48F0E0}" type="datetimeFigureOut">
              <a:rPr lang="de-DE" smtClean="0"/>
              <a:t>13.04.2019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8F539F-EFE6-4A5C-8D23-DEEF2799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D31611-E954-4FD0-B69F-1D92EBD7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6963-DA24-4CB7-8F72-9D3BC4BCC8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87923-9341-4F70-8BAF-8CB9F828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93EFE5-06AB-4A1E-AFC9-513CC49CB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767D7D-843A-42EC-B61B-29AEFF26B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5AD9631-9C9D-432A-A4F1-4B670BBED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92D482C-5CBA-44B4-AE57-61159B60C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D610EFD-C4FE-45AA-931C-4D51AA1B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822-134F-40A3-B222-21575F48F0E0}" type="datetimeFigureOut">
              <a:rPr lang="de-DE" smtClean="0"/>
              <a:t>13.04.2019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219446D-F2F7-441F-B7A8-69E30DE29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407822-A874-448A-B160-B515617D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6963-DA24-4CB7-8F72-9D3BC4BCC8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81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04585-9EB5-431A-A8E2-83D70E99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B6DDD5-F8CE-4F46-A94C-E079A0A2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822-134F-40A3-B222-21575F48F0E0}" type="datetimeFigureOut">
              <a:rPr lang="de-DE" smtClean="0"/>
              <a:t>13.04.2019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0EFEC8-AFA2-45F6-BA06-31201A4D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46910B-7307-432D-BB68-14008E41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6963-DA24-4CB7-8F72-9D3BC4BCC8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26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0A76ED-D624-4982-97D9-75E23113C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822-134F-40A3-B222-21575F48F0E0}" type="datetimeFigureOut">
              <a:rPr lang="de-DE" smtClean="0"/>
              <a:t>13.04.2019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3BCDFB-2532-4ABF-94BB-D371DB78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E962A1-5CAC-4347-A70F-9A34E253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6963-DA24-4CB7-8F72-9D3BC4BCC8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94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72250-1C8C-4009-828A-C6A39EEE0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521E8E-6496-485E-A292-455A2652D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B9DAD9-487E-4BD8-B54D-F25B20409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102AE5-0C2A-4EBB-9C86-3E321743D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822-134F-40A3-B222-21575F48F0E0}" type="datetimeFigureOut">
              <a:rPr lang="de-DE" smtClean="0"/>
              <a:t>13.04.2019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722899-BB91-410B-BFE0-D15D55E6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245BFE-927A-4559-BE0E-7A7C11FF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6963-DA24-4CB7-8F72-9D3BC4BCC8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79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94873-AA12-467B-A824-73710E3E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E81AC7-B7AF-4ECF-B8EE-5D87F2D24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B17B06-FBDE-4613-83F4-24D9F66FB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2F235E-C311-413E-949D-460BA1CC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822-134F-40A3-B222-21575F48F0E0}" type="datetimeFigureOut">
              <a:rPr lang="de-DE" smtClean="0"/>
              <a:t>13.04.2019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28A809-980D-43C2-AED7-5899C983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BC52C8-A13E-4215-976D-17922C01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6963-DA24-4CB7-8F72-9D3BC4BCC8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03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A375742-3A4F-46EE-840E-08F3D2A1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AFDD7E-7AE2-4C2C-A3FE-35990B1EF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112FB8-00C3-4B7A-BA2C-441AAB8EA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B6822-134F-40A3-B222-21575F48F0E0}" type="datetimeFigureOut">
              <a:rPr lang="de-DE" smtClean="0"/>
              <a:t>13.04.2019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D2BADD-2A15-4510-9D78-13C20A44F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745FBA-C899-4A06-90AB-8D063090E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96963-DA24-4CB7-8F72-9D3BC4BCC8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70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B24BE69-FB48-48C9-A785-508BBCA6C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6" y="544010"/>
            <a:ext cx="8586018" cy="4860529"/>
          </a:xfrm>
          <a:prstGeom prst="rect">
            <a:avLst/>
          </a:prstGeom>
        </p:spPr>
      </p:pic>
      <p:sp>
        <p:nvSpPr>
          <p:cNvPr id="13" name="Text Box 1026">
            <a:extLst>
              <a:ext uri="{FF2B5EF4-FFF2-40B4-BE49-F238E27FC236}">
                <a16:creationId xmlns:a16="http://schemas.microsoft.com/office/drawing/2014/main" id="{8DC69C2D-5C3E-4841-87ED-2A169BA9A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5" y="4846021"/>
            <a:ext cx="8586019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5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Backesband</a:t>
            </a:r>
            <a:endParaRPr lang="de-DE" altLang="de-DE" sz="5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028">
            <a:extLst>
              <a:ext uri="{FF2B5EF4-FFF2-40B4-BE49-F238E27FC236}">
                <a16:creationId xmlns:a16="http://schemas.microsoft.com/office/drawing/2014/main" id="{54199651-0849-4503-8C59-D3E4865C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5" y="4704037"/>
            <a:ext cx="975365" cy="10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6">
            <a:extLst>
              <a:ext uri="{FF2B5EF4-FFF2-40B4-BE49-F238E27FC236}">
                <a16:creationId xmlns:a16="http://schemas.microsoft.com/office/drawing/2014/main" id="{F26EBC51-141A-434E-A379-042B50B8D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29" y="4199949"/>
            <a:ext cx="652302" cy="5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89DC44B-4496-49F7-82F8-E7C01699F859}"/>
              </a:ext>
            </a:extLst>
          </p:cNvPr>
          <p:cNvSpPr txBox="1"/>
          <p:nvPr/>
        </p:nvSpPr>
        <p:spPr>
          <a:xfrm>
            <a:off x="8247016" y="5204484"/>
            <a:ext cx="1720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rgbClr val="FF0000"/>
                </a:solidFill>
              </a:rPr>
              <a:t>By Guido u. Lukas Abels</a:t>
            </a:r>
          </a:p>
          <a:p>
            <a:pPr algn="ctr"/>
            <a:r>
              <a:rPr lang="de-DE" sz="1000" dirty="0">
                <a:solidFill>
                  <a:srgbClr val="FF0000"/>
                </a:solidFill>
              </a:rPr>
              <a:t> </a:t>
            </a:r>
            <a:r>
              <a:rPr lang="de-DE" sz="1000" dirty="0" err="1">
                <a:solidFill>
                  <a:srgbClr val="FF0000"/>
                </a:solidFill>
              </a:rPr>
              <a:t>Photogrph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540ECEE-3CE2-4F35-A08C-99E36842B241}"/>
              </a:ext>
            </a:extLst>
          </p:cNvPr>
          <p:cNvSpPr/>
          <p:nvPr/>
        </p:nvSpPr>
        <p:spPr>
          <a:xfrm>
            <a:off x="5138990" y="998735"/>
            <a:ext cx="1170833" cy="1975539"/>
          </a:xfrm>
          <a:prstGeom prst="rect">
            <a:avLst/>
          </a:prstGeom>
          <a:noFill/>
        </p:spPr>
        <p:txBody>
          <a:bodyPr vert="vert" wrap="none" lIns="91440" tIns="45720" rIns="91440" bIns="45720">
            <a:noAutofit/>
          </a:bodyPr>
          <a:lstStyle/>
          <a:p>
            <a:pPr algn="ctr"/>
            <a:r>
              <a:rPr lang="de-DE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iv</a:t>
            </a:r>
            <a:r>
              <a:rPr lang="de-DE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</a:t>
            </a:r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92689F2-B96D-48F0-91F9-0D672462096C}"/>
              </a:ext>
            </a:extLst>
          </p:cNvPr>
          <p:cNvSpPr/>
          <p:nvPr/>
        </p:nvSpPr>
        <p:spPr>
          <a:xfrm>
            <a:off x="4839970" y="721306"/>
            <a:ext cx="2257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normAutofit/>
          </a:bodyPr>
          <a:lstStyle/>
          <a:p>
            <a:pPr algn="ctr"/>
            <a:r>
              <a:rPr lang="de-DE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Kölsch!</a:t>
            </a:r>
            <a:endParaRPr lang="de-D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Birx</dc:creator>
  <cp:lastModifiedBy>Michael Birx</cp:lastModifiedBy>
  <cp:revision>12</cp:revision>
  <dcterms:created xsi:type="dcterms:W3CDTF">2018-07-21T08:02:59Z</dcterms:created>
  <dcterms:modified xsi:type="dcterms:W3CDTF">2019-04-13T13:18:34Z</dcterms:modified>
</cp:coreProperties>
</file>